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2"/>
  </p:notesMasterIdLst>
  <p:handoutMasterIdLst>
    <p:handoutMasterId r:id="rId123"/>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95" r:id="rId27"/>
    <p:sldId id="1658" r:id="rId28"/>
    <p:sldId id="1698" r:id="rId29"/>
    <p:sldId id="1696" r:id="rId30"/>
    <p:sldId id="1697" r:id="rId31"/>
    <p:sldId id="948" r:id="rId32"/>
    <p:sldId id="793" r:id="rId33"/>
    <p:sldId id="990" r:id="rId34"/>
    <p:sldId id="984" r:id="rId35"/>
    <p:sldId id="985" r:id="rId36"/>
    <p:sldId id="986" r:id="rId37"/>
    <p:sldId id="987" r:id="rId38"/>
    <p:sldId id="988" r:id="rId39"/>
    <p:sldId id="1673" r:id="rId40"/>
    <p:sldId id="872" r:id="rId41"/>
    <p:sldId id="1000" r:id="rId42"/>
    <p:sldId id="1689" r:id="rId43"/>
    <p:sldId id="1001" r:id="rId44"/>
    <p:sldId id="1003" r:id="rId45"/>
    <p:sldId id="1004" r:id="rId46"/>
    <p:sldId id="1005" r:id="rId47"/>
    <p:sldId id="1009" r:id="rId48"/>
    <p:sldId id="1002" r:id="rId49"/>
    <p:sldId id="949" r:id="rId50"/>
    <p:sldId id="999" r:id="rId51"/>
    <p:sldId id="1674" r:id="rId52"/>
    <p:sldId id="1059" r:id="rId53"/>
    <p:sldId id="1656" r:id="rId54"/>
    <p:sldId id="1045" r:id="rId55"/>
    <p:sldId id="1659"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648" r:id="rId74"/>
    <p:sldId id="1686" r:id="rId75"/>
    <p:sldId id="950" r:id="rId76"/>
    <p:sldId id="933" r:id="rId77"/>
    <p:sldId id="934" r:id="rId78"/>
    <p:sldId id="951" r:id="rId79"/>
    <p:sldId id="822" r:id="rId80"/>
    <p:sldId id="1687" r:id="rId81"/>
    <p:sldId id="1049" r:id="rId82"/>
    <p:sldId id="981" r:id="rId83"/>
    <p:sldId id="1047" r:id="rId84"/>
    <p:sldId id="1645" r:id="rId85"/>
    <p:sldId id="995" r:id="rId86"/>
    <p:sldId id="1660" r:id="rId87"/>
    <p:sldId id="1064" r:id="rId88"/>
    <p:sldId id="928" r:id="rId89"/>
    <p:sldId id="972" r:id="rId90"/>
    <p:sldId id="379" r:id="rId91"/>
    <p:sldId id="992" r:id="rId92"/>
    <p:sldId id="1642" r:id="rId93"/>
    <p:sldId id="1649" r:id="rId94"/>
    <p:sldId id="1643" r:id="rId95"/>
    <p:sldId id="1032" r:id="rId96"/>
    <p:sldId id="1699" r:id="rId97"/>
    <p:sldId id="903" r:id="rId98"/>
    <p:sldId id="953" r:id="rId99"/>
    <p:sldId id="1628" r:id="rId100"/>
    <p:sldId id="1629" r:id="rId101"/>
    <p:sldId id="856" r:id="rId102"/>
    <p:sldId id="1662" r:id="rId103"/>
    <p:sldId id="1663" r:id="rId104"/>
    <p:sldId id="1690" r:id="rId105"/>
    <p:sldId id="755" r:id="rId106"/>
    <p:sldId id="765" r:id="rId107"/>
    <p:sldId id="761" r:id="rId108"/>
    <p:sldId id="763" r:id="rId109"/>
    <p:sldId id="1664" r:id="rId110"/>
    <p:sldId id="760" r:id="rId111"/>
    <p:sldId id="1652" r:id="rId112"/>
    <p:sldId id="1050" r:id="rId113"/>
    <p:sldId id="1048" r:id="rId114"/>
    <p:sldId id="1053" r:id="rId115"/>
    <p:sldId id="411" r:id="rId116"/>
    <p:sldId id="1665" r:id="rId117"/>
    <p:sldId id="989" r:id="rId118"/>
    <p:sldId id="994" r:id="rId119"/>
    <p:sldId id="979" r:id="rId120"/>
    <p:sldId id="256" r:id="rId1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95"/>
            <p14:sldId id="1658"/>
            <p14:sldId id="1698"/>
            <p14:sldId id="1696"/>
            <p14:sldId id="1697"/>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 id="1699"/>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22" autoAdjust="0"/>
  </p:normalViewPr>
  <p:slideViewPr>
    <p:cSldViewPr snapToObjects="1" showGuides="1">
      <p:cViewPr varScale="1">
        <p:scale>
          <a:sx n="66" d="100"/>
          <a:sy n="66" d="100"/>
        </p:scale>
        <p:origin x="136" y="4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commentAuthors" Target="commentAuthor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3/09/2024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3/09/2024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3196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80</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91</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100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107</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111</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9/3/2024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9/3/2024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116.jpeg"/></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hyperlink" Target="https://docs.vscentrum.be/leuven/services/openondemand.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4.png"/><Relationship Id="rId3" Type="http://schemas.openxmlformats.org/officeDocument/2006/relationships/image" Target="../media/image106.jpeg"/><Relationship Id="rId7" Type="http://schemas.openxmlformats.org/officeDocument/2006/relationships/oleObject" Target="../embeddings/oleObject1.bin"/><Relationship Id="rId12" Type="http://schemas.openxmlformats.org/officeDocument/2006/relationships/image" Target="../media/image113.wmf"/><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oleObject" Target="../embeddings/oleObject2.bin"/><Relationship Id="rId5" Type="http://schemas.openxmlformats.org/officeDocument/2006/relationships/image" Target="../media/image108.png"/><Relationship Id="rId10" Type="http://schemas.openxmlformats.org/officeDocument/2006/relationships/image" Target="../media/image112.jpeg"/><Relationship Id="rId4" Type="http://schemas.openxmlformats.org/officeDocument/2006/relationships/image" Target="../media/image107.png"/><Relationship Id="rId9" Type="http://schemas.openxmlformats.org/officeDocument/2006/relationships/image" Target="../media/image1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101</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102</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103</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106</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107</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Cascadelake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800" b="0" u="none" strike="noStrike" dirty="0">
                          <a:effectLst/>
                        </a:rPr>
                        <a:t>36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144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a:effectLst/>
                        </a:rPr>
                        <a:t>Skylake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6240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Skylake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 16GB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Calibri" panose="020F0502020204030204" pitchFamily="34" charset="0"/>
                        </a:rPr>
                        <a:t>Cascadelake</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Xeon Gold 6240</a:t>
                      </a:r>
                      <a:br>
                        <a:rPr lang="en-US" sz="1800" b="0"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8xV100</a:t>
                      </a:r>
                      <a:r>
                        <a:rPr lang="en-US" sz="18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C968821-685F-82D2-4B3D-E74DFE148B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8069924"/>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20</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227815260"/>
              </p:ext>
            </p:extLst>
          </p:nvPr>
        </p:nvGraphicFramePr>
        <p:xfrm>
          <a:off x="1440325" y="1114367"/>
          <a:ext cx="8900101" cy="3327394"/>
        </p:xfrm>
        <a:graphic>
          <a:graphicData uri="http://schemas.openxmlformats.org/drawingml/2006/table">
            <a:tbl>
              <a:tblPr>
                <a:tableStyleId>{5C22544A-7EE6-4342-B048-85BDC9FD1C3A}</a:tableStyleId>
              </a:tblPr>
              <a:tblGrid>
                <a:gridCol w="1881198">
                  <a:extLst>
                    <a:ext uri="{9D8B030D-6E8A-4147-A177-3AD203B41FA5}">
                      <a16:colId xmlns:a16="http://schemas.microsoft.com/office/drawing/2014/main" val="1052959117"/>
                    </a:ext>
                  </a:extLst>
                </a:gridCol>
                <a:gridCol w="1658381">
                  <a:extLst>
                    <a:ext uri="{9D8B030D-6E8A-4147-A177-3AD203B41FA5}">
                      <a16:colId xmlns:a16="http://schemas.microsoft.com/office/drawing/2014/main" val="44479686"/>
                    </a:ext>
                  </a:extLst>
                </a:gridCol>
                <a:gridCol w="995778">
                  <a:extLst>
                    <a:ext uri="{9D8B030D-6E8A-4147-A177-3AD203B41FA5}">
                      <a16:colId xmlns:a16="http://schemas.microsoft.com/office/drawing/2014/main" val="2291407436"/>
                    </a:ext>
                  </a:extLst>
                </a:gridCol>
                <a:gridCol w="1792314">
                  <a:extLst>
                    <a:ext uri="{9D8B030D-6E8A-4147-A177-3AD203B41FA5}">
                      <a16:colId xmlns:a16="http://schemas.microsoft.com/office/drawing/2014/main" val="4190090989"/>
                    </a:ext>
                  </a:extLst>
                </a:gridCol>
                <a:gridCol w="1078761">
                  <a:extLst>
                    <a:ext uri="{9D8B030D-6E8A-4147-A177-3AD203B41FA5}">
                      <a16:colId xmlns:a16="http://schemas.microsoft.com/office/drawing/2014/main" val="3999970807"/>
                    </a:ext>
                  </a:extLst>
                </a:gridCol>
                <a:gridCol w="1493669">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4 + 1</a:t>
                      </a:r>
                    </a:p>
                  </a:txBody>
                  <a:tcPr marL="9525" marR="9525" marT="9525" marB="0" anchor="ctr"/>
                </a:tc>
                <a:tc>
                  <a:txBody>
                    <a:bodyPr/>
                    <a:lstStyle/>
                    <a:p>
                      <a:pPr algn="ctr" fontAlgn="b"/>
                      <a:r>
                        <a:rPr lang="en-US" sz="1600" b="0" i="0" u="none" strike="noStrike" dirty="0">
                          <a:solidFill>
                            <a:schemeClr val="tx1"/>
                          </a:solidFill>
                          <a:effectLst/>
                          <a:latin typeface="+mn-lt"/>
                        </a:rPr>
                        <a:t>interactive + gpu_a100_debug</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D768804-2F2B-2664-69B8-AF04000FD3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0641582"/>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140897245"/>
              </p:ext>
            </p:extLst>
          </p:nvPr>
        </p:nvGraphicFramePr>
        <p:xfrm>
          <a:off x="1440324" y="1114367"/>
          <a:ext cx="8904147" cy="2525228"/>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68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4</a:t>
                      </a:r>
                    </a:p>
                  </a:txBody>
                  <a:tcPr marL="9525" marR="9525" marT="9525" marB="0" anchor="ctr"/>
                </a:tc>
                <a:tc>
                  <a:txBody>
                    <a:bodyPr/>
                    <a:lstStyle/>
                    <a:p>
                      <a:pPr algn="ctr" fontAlgn="b"/>
                      <a:r>
                        <a:rPr lang="en-US" sz="1800" b="0" i="0" u="none" strike="noStrike">
                          <a:solidFill>
                            <a:schemeClr val="tx1"/>
                          </a:solidFill>
                          <a:effectLst/>
                          <a:latin typeface="+mn-lt"/>
                        </a:rPr>
                        <a:t>gpu</a:t>
                      </a:r>
                      <a:r>
                        <a:rPr lang="en-US" sz="1800" b="0" i="0" u="none" strike="noStrike" dirty="0">
                          <a:solidFill>
                            <a:schemeClr val="tx1"/>
                          </a:solidFill>
                          <a:effectLst/>
                          <a:latin typeface="+mn-lt"/>
                        </a:rPr>
                        <a:t>_h100</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extension</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2:</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a:t>
              </a:r>
              <a:r>
                <a:rPr lang="en-US" dirty="0">
                  <a:solidFill>
                    <a:srgbClr val="333639"/>
                  </a:solidFill>
                  <a:latin typeface="FlandersArtSans-Regular"/>
                </a:rPr>
                <a:t>Q1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9" name="Audio 8">
            <a:hlinkClick r:id="" action="ppaction://media"/>
            <a:extLst>
              <a:ext uri="{FF2B5EF4-FFF2-40B4-BE49-F238E27FC236}">
                <a16:creationId xmlns:a16="http://schemas.microsoft.com/office/drawing/2014/main" id="{3D069A37-D095-EEA7-75F6-D6E3BFADF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210361"/>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24</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25</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32</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3985557"/>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46</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47</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78</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79</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80</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85</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87</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mc:AlternateContent xmlns:mc="http://schemas.openxmlformats.org/markup-compatibility/2006">
    <mc:Choice xmlns:p14="http://schemas.microsoft.com/office/powerpoint/2010/main" Requires="p14">
      <p:transition spd="slow" p14:dur="2000" advTm="34182"/>
    </mc:Choice>
    <mc:Fallback>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91</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93</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97</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0D3AD3C2-D335-4A82-9852-0B836D73C1B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9776</Words>
  <Application>Microsoft Office PowerPoint</Application>
  <PresentationFormat>Widescreen</PresentationFormat>
  <Paragraphs>1643</Paragraphs>
  <Slides>113</Slides>
  <Notes>46</Notes>
  <HiddenSlides>0</HiddenSlides>
  <MMClips>3</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113</vt:i4>
      </vt:variant>
    </vt:vector>
  </HeadingPairs>
  <TitlesOfParts>
    <vt:vector size="135" baseType="lpstr">
      <vt:lpstr>新細明體</vt: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Roboto</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1534</cp:revision>
  <dcterms:created xsi:type="dcterms:W3CDTF">2012-07-10T07:57:57Z</dcterms:created>
  <dcterms:modified xsi:type="dcterms:W3CDTF">2024-09-05T08:31:02Z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